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7"/>
  </p:notesMasterIdLst>
  <p:sldIdLst>
    <p:sldId id="256" r:id="rId2"/>
    <p:sldId id="278" r:id="rId3"/>
    <p:sldId id="257" r:id="rId4"/>
    <p:sldId id="258" r:id="rId5"/>
    <p:sldId id="259" r:id="rId6"/>
    <p:sldId id="279" r:id="rId7"/>
    <p:sldId id="280" r:id="rId8"/>
    <p:sldId id="260" r:id="rId9"/>
    <p:sldId id="262" r:id="rId10"/>
    <p:sldId id="263" r:id="rId11"/>
    <p:sldId id="283" r:id="rId12"/>
    <p:sldId id="275" r:id="rId13"/>
    <p:sldId id="281" r:id="rId14"/>
    <p:sldId id="282" r:id="rId15"/>
    <p:sldId id="276" r:id="rId16"/>
  </p:sldIdLst>
  <p:sldSz cx="9144000" cy="5143500" type="screen16x9"/>
  <p:notesSz cx="6858000" cy="9144000"/>
  <p:embeddedFontLst>
    <p:embeddedFont>
      <p:font typeface="Montserrat" charset="0"/>
      <p:regular r:id="rId18"/>
      <p:bold r:id="rId19"/>
      <p:italic r:id="rId20"/>
      <p:boldItalic r:id="rId21"/>
    </p:embeddedFont>
    <p:embeddedFont>
      <p:font typeface="Lato" charset="0"/>
      <p:regular r:id="rId22"/>
      <p:bold r:id="rId23"/>
      <p:italic r:id="rId24"/>
      <p:boldItalic r:id="rId25"/>
    </p:embeddedFont>
    <p:embeddedFont>
      <p:font typeface="Average" charset="0"/>
      <p:regular r:id="rId26"/>
    </p:embeddedFont>
    <p:embeddedFont>
      <p:font typeface="Rockwell Extra Bold" pitchFamily="18" charset="0"/>
      <p:bold r:id="rId27"/>
    </p:embeddedFont>
    <p:embeddedFont>
      <p:font typeface="Impact" pitchFamily="3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1" autoAdjust="0"/>
    <p:restoredTop sz="94639" autoAdjust="0"/>
  </p:normalViewPr>
  <p:slideViewPr>
    <p:cSldViewPr snapToGrid="0">
      <p:cViewPr varScale="1">
        <p:scale>
          <a:sx n="70" d="100"/>
          <a:sy n="70" d="100"/>
        </p:scale>
        <p:origin x="-522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2" name="Google Shape;13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154" name="Google Shape;154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7" name="Google Shape;157;p14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4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2" name="Google Shape;162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ctrTitle"/>
          </p:nvPr>
        </p:nvSpPr>
        <p:spPr>
          <a:xfrm>
            <a:off x="3537150" y="1564752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 smtClean="0"/>
              <a:t>To-Do List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 task management App</a:t>
            </a:r>
            <a:endParaRPr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5" name="Google Shape;195;p17"/>
          <p:cNvSpPr txBox="1">
            <a:spLocks noGrp="1"/>
          </p:cNvSpPr>
          <p:nvPr>
            <p:ph type="subTitle" idx="1"/>
          </p:nvPr>
        </p:nvSpPr>
        <p:spPr>
          <a:xfrm>
            <a:off x="5063319" y="3924925"/>
            <a:ext cx="3725839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</a:t>
            </a: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Best management 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tool </a:t>
            </a: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for Everybody.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-GB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Technology</a:t>
            </a:r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2" name="Google Shape;282;p24"/>
          <p:cNvSpPr txBox="1">
            <a:spLocks noGrp="1"/>
          </p:cNvSpPr>
          <p:nvPr>
            <p:ph type="body" idx="1"/>
          </p:nvPr>
        </p:nvSpPr>
        <p:spPr>
          <a:xfrm>
            <a:off x="1297499" y="1567549"/>
            <a:ext cx="5963109" cy="315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ü"/>
            </a:pP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Software : </a:t>
            </a:r>
            <a:r>
              <a:rPr lang="en-US" sz="18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Xcode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9 &amp;  Simulator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ü"/>
            </a:pPr>
            <a:endParaRPr lang="en-US" sz="18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ü"/>
            </a:pP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Hardware :  Apple </a:t>
            </a:r>
            <a:r>
              <a:rPr lang="en-US" sz="18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Macbook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Air  &amp;  Apple </a:t>
            </a:r>
            <a:r>
              <a:rPr lang="en-US" sz="18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Macbook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Pro</a:t>
            </a:r>
            <a:endParaRPr sz="1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08" name="Google Shape;308;p24" descr="offset_comp_267026.jpg"/>
          <p:cNvPicPr preferRelativeResize="0"/>
          <p:nvPr/>
        </p:nvPicPr>
        <p:blipFill rotWithShape="1">
          <a:blip r:embed="rId3">
            <a:alphaModFix/>
          </a:blip>
          <a:srcRect l="26515" t="26082" r="26312" b="8201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8"/>
          <p:cNvSpPr>
            <a:spLocks noGrp="1"/>
          </p:cNvSpPr>
          <p:nvPr>
            <p:ph type="body" idx="1"/>
          </p:nvPr>
        </p:nvSpPr>
        <p:spPr>
          <a:xfrm>
            <a:off x="921906" y="0"/>
            <a:ext cx="6936000" cy="523800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Project-screenshot :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" name="Google Shape;687;p37"/>
          <p:cNvGrpSpPr/>
          <p:nvPr/>
        </p:nvGrpSpPr>
        <p:grpSpPr>
          <a:xfrm>
            <a:off x="223409" y="201276"/>
            <a:ext cx="520684" cy="1036470"/>
            <a:chOff x="9543736" y="4486132"/>
            <a:chExt cx="570300" cy="1135235"/>
          </a:xfrm>
        </p:grpSpPr>
        <p:sp>
          <p:nvSpPr>
            <p:cNvPr id="41" name="Google Shape;688;p3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9;p3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0;p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1;p3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2" name="Picture 2" descr="D:\shaw academy\app development\ios\icons8-check-all-filled-500\mipmap-mdpi\ic_launch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222" y="508568"/>
            <a:ext cx="457200" cy="457200"/>
          </a:xfrm>
          <a:prstGeom prst="rect">
            <a:avLst/>
          </a:prstGeom>
          <a:noFill/>
        </p:spPr>
      </p:pic>
      <p:pic>
        <p:nvPicPr>
          <p:cNvPr id="6146" name="Picture 2" descr="D:\shaw academy\app development\ios\icons8-check-all-filled-500\Screen Shot 2018-11-19 at 2.40.22 PM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8580" y="617373"/>
            <a:ext cx="2342702" cy="45261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1" name="Elbow Connector 10"/>
          <p:cNvCxnSpPr/>
          <p:nvPr/>
        </p:nvCxnSpPr>
        <p:spPr>
          <a:xfrm>
            <a:off x="3493827" y="1351128"/>
            <a:ext cx="914400" cy="914400"/>
          </a:xfrm>
          <a:prstGeom prst="bentConnector3">
            <a:avLst>
              <a:gd name="adj1" fmla="val 48508"/>
            </a:avLst>
          </a:prstGeom>
          <a:ln>
            <a:solidFill>
              <a:schemeClr val="bg1"/>
            </a:solidFill>
            <a:tailEnd type="arrow"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75713" y="2251881"/>
            <a:ext cx="914400" cy="914400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Click Add button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147" name="Picture 3" descr="D:\shaw academy\app development\ios\icons8-check-all-filled-500\Screen Shot 2018-11-19 at 2.41.00 P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50920" y="318662"/>
            <a:ext cx="2482344" cy="48248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5" name="Rounded Rectangle 14"/>
          <p:cNvSpPr/>
          <p:nvPr/>
        </p:nvSpPr>
        <p:spPr>
          <a:xfrm>
            <a:off x="4858602" y="2142699"/>
            <a:ext cx="1107743" cy="1053152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Alert view </a:t>
            </a:r>
            <a:r>
              <a:rPr lang="en-US" sz="1800" dirty="0" err="1" smtClean="0">
                <a:solidFill>
                  <a:schemeClr val="tx1"/>
                </a:solidFill>
              </a:rPr>
              <a:t>poped</a:t>
            </a:r>
            <a:r>
              <a:rPr lang="en-US" sz="1800" dirty="0" smtClean="0">
                <a:solidFill>
                  <a:schemeClr val="tx1"/>
                </a:solidFill>
              </a:rPr>
              <a:t> up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308981" y="2197288"/>
            <a:ext cx="914400" cy="9144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8"/>
          <p:cNvSpPr>
            <a:spLocks noGrp="1"/>
          </p:cNvSpPr>
          <p:nvPr>
            <p:ph type="body" idx="1"/>
          </p:nvPr>
        </p:nvSpPr>
        <p:spPr>
          <a:xfrm>
            <a:off x="880963" y="0"/>
            <a:ext cx="6936000" cy="523800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Project-screenshot :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0" name="Google Shape;687;p37"/>
          <p:cNvGrpSpPr/>
          <p:nvPr/>
        </p:nvGrpSpPr>
        <p:grpSpPr>
          <a:xfrm>
            <a:off x="223409" y="201276"/>
            <a:ext cx="520684" cy="1036470"/>
            <a:chOff x="9543736" y="4486132"/>
            <a:chExt cx="570300" cy="1135235"/>
          </a:xfrm>
        </p:grpSpPr>
        <p:sp>
          <p:nvSpPr>
            <p:cNvPr id="41" name="Google Shape;688;p3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9;p3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0;p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1;p3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2" name="Picture 2" descr="D:\shaw academy\app development\ios\icons8-check-all-filled-500\mipmap-mdpi\ic_launch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222" y="508568"/>
            <a:ext cx="457200" cy="457200"/>
          </a:xfrm>
          <a:prstGeom prst="rect">
            <a:avLst/>
          </a:prstGeom>
          <a:noFill/>
        </p:spPr>
      </p:pic>
      <p:pic>
        <p:nvPicPr>
          <p:cNvPr id="5123" name="Picture 3" descr="D:\shaw academy\app development\ios\icons8-check-all-filled-500\Screen Shot 2018-11-19 at 2.41.51 PM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82638" y="746639"/>
            <a:ext cx="2333768" cy="42156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48" name="Straight Arrow Connector 47"/>
          <p:cNvCxnSpPr/>
          <p:nvPr/>
        </p:nvCxnSpPr>
        <p:spPr>
          <a:xfrm>
            <a:off x="3507474" y="2524837"/>
            <a:ext cx="914400" cy="9144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scene3d>
            <a:camera prst="orthographicFront">
              <a:rot lat="0" lon="0" rev="13499999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3548419" y="2033517"/>
            <a:ext cx="1241946" cy="165265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Write task in the box &amp; tap add item</a:t>
            </a:r>
          </a:p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124" name="Picture 4" descr="D:\shaw academy\app development\ios\icons8-check-all-filled-500\Screen Shot 2018-11-19 at 2.42.14 P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78081" y="242887"/>
            <a:ext cx="2680182" cy="4714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52" name="Straight Arrow Connector 51"/>
          <p:cNvCxnSpPr/>
          <p:nvPr/>
        </p:nvCxnSpPr>
        <p:spPr>
          <a:xfrm>
            <a:off x="5100638" y="871537"/>
            <a:ext cx="914400" cy="9144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872038" y="900112"/>
            <a:ext cx="914400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Text shown in the row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8"/>
          <p:cNvSpPr>
            <a:spLocks noGrp="1"/>
          </p:cNvSpPr>
          <p:nvPr>
            <p:ph type="body" idx="1"/>
          </p:nvPr>
        </p:nvSpPr>
        <p:spPr>
          <a:xfrm>
            <a:off x="894611" y="0"/>
            <a:ext cx="6936000" cy="523800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Project-screenshot :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" name="Google Shape;687;p37"/>
          <p:cNvGrpSpPr/>
          <p:nvPr/>
        </p:nvGrpSpPr>
        <p:grpSpPr>
          <a:xfrm>
            <a:off x="223409" y="201276"/>
            <a:ext cx="520684" cy="1036470"/>
            <a:chOff x="9543736" y="4486132"/>
            <a:chExt cx="570300" cy="1135235"/>
          </a:xfrm>
        </p:grpSpPr>
        <p:sp>
          <p:nvSpPr>
            <p:cNvPr id="41" name="Google Shape;688;p3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9;p3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0;p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44" name="Google Shape;691;p3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2" name="Picture 2" descr="D:\shaw academy\app development\ios\icons8-check-all-filled-500\mipmap-mdpi\ic_launch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222" y="508568"/>
            <a:ext cx="457200" cy="457200"/>
          </a:xfrm>
          <a:prstGeom prst="rect">
            <a:avLst/>
          </a:prstGeom>
          <a:noFill/>
        </p:spPr>
      </p:pic>
      <p:pic>
        <p:nvPicPr>
          <p:cNvPr id="7170" name="Picture 2" descr="D:\shaw academy\app development\ios\icons8-check-all-filled-500\Screen Shot 2018-11-19 at 2.44.09 PM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7104" y="811511"/>
            <a:ext cx="2347415" cy="42691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171" name="Picture 3" descr="D:\shaw academy\app development\ios\icons8-check-all-filled-500\Screen Shot 2018-11-19 at 2.43.21 P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8761" y="286603"/>
            <a:ext cx="2603698" cy="46658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2" name="Straight Arrow Connector 11"/>
          <p:cNvCxnSpPr/>
          <p:nvPr/>
        </p:nvCxnSpPr>
        <p:spPr>
          <a:xfrm>
            <a:off x="5199797" y="846162"/>
            <a:ext cx="914400" cy="9144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80179" y="1228298"/>
            <a:ext cx="914400" cy="9144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scene3d>
            <a:camera prst="orthographicFront">
              <a:rot lat="0" lon="0" rev="13500001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712191" y="846162"/>
            <a:ext cx="914400" cy="30434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Tap the row to add checkmark if the task is done</a:t>
            </a:r>
          </a:p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967785" y="859809"/>
            <a:ext cx="914400" cy="20881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Swipe </a:t>
            </a:r>
            <a:r>
              <a:rPr lang="en-US" sz="1800" dirty="0" smtClean="0">
                <a:solidFill>
                  <a:schemeClr val="tx1"/>
                </a:solidFill>
              </a:rPr>
              <a:t>right </a:t>
            </a:r>
            <a:r>
              <a:rPr lang="en-US" sz="1800" dirty="0" smtClean="0">
                <a:solidFill>
                  <a:schemeClr val="tx1"/>
                </a:solidFill>
              </a:rPr>
              <a:t>to left to delete the task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8"/>
          <p:cNvSpPr>
            <a:spLocks noGrp="1"/>
          </p:cNvSpPr>
          <p:nvPr>
            <p:ph type="body" idx="1"/>
          </p:nvPr>
        </p:nvSpPr>
        <p:spPr>
          <a:xfrm>
            <a:off x="949202" y="183751"/>
            <a:ext cx="6936000" cy="523800"/>
          </a:xfrm>
        </p:spPr>
        <p:txBody>
          <a:bodyPr/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Possible </a:t>
            </a:r>
            <a:r>
              <a:rPr lang="en-US" sz="32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Upgradation</a:t>
            </a:r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" name="Google Shape;687;p37"/>
          <p:cNvGrpSpPr/>
          <p:nvPr/>
        </p:nvGrpSpPr>
        <p:grpSpPr>
          <a:xfrm>
            <a:off x="223409" y="201276"/>
            <a:ext cx="520684" cy="1036470"/>
            <a:chOff x="9543736" y="4486132"/>
            <a:chExt cx="570300" cy="1135235"/>
          </a:xfrm>
        </p:grpSpPr>
        <p:sp>
          <p:nvSpPr>
            <p:cNvPr id="41" name="Google Shape;688;p3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9;p3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0;p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1;p3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2" name="Picture 2" descr="D:\shaw academy\app development\ios\icons8-check-all-filled-500\mipmap-mdpi\ic_launch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222" y="508568"/>
            <a:ext cx="457200" cy="4572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300162" y="1100138"/>
            <a:ext cx="75295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This app can be developed and increase the functions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By adding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Reminder system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Map system to locate the place of the task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Date system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Artificial intelligence ( e.g. SIRI ) to calculated the 	nearest task using current location 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Priority system to do the urgent task first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Mechine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Learning to get the optimal solution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7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 Extra Bold" pitchFamily="18" charset="0"/>
              </a:rPr>
              <a:t>Thank you!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  <a:latin typeface="Rockwell Extra Bold" pitchFamily="18" charset="0"/>
            </a:endParaRPr>
          </a:p>
        </p:txBody>
      </p:sp>
      <p:sp>
        <p:nvSpPr>
          <p:cNvPr id="668" name="Google Shape;668;p37"/>
          <p:cNvSpPr txBox="1">
            <a:spLocks noGrp="1"/>
          </p:cNvSpPr>
          <p:nvPr>
            <p:ph type="body" idx="1"/>
          </p:nvPr>
        </p:nvSpPr>
        <p:spPr>
          <a:xfrm>
            <a:off x="645300" y="2644025"/>
            <a:ext cx="2370855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rPr>
              <a:t>The End</a:t>
            </a:r>
            <a:endParaRPr sz="3200" dirty="0">
              <a:solidFill>
                <a:schemeClr val="tx2">
                  <a:lumMod val="60000"/>
                  <a:lumOff val="40000"/>
                </a:schemeClr>
              </a:solidFill>
              <a:latin typeface="Impact" pitchFamily="34" charset="0"/>
            </a:endParaRPr>
          </a:p>
        </p:txBody>
      </p:sp>
      <p:grpSp>
        <p:nvGrpSpPr>
          <p:cNvPr id="669" name="Google Shape;669;p3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670" name="Google Shape;670;p3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8" name="Google Shape;678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3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0" name="Google Shape;680;p3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681" name="Google Shape;681;p3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85" name="Google Shape;685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3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2" name="Google Shape;692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693" name="Google Shape;693;p3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" name="Google Shape;694;p3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695" name="Google Shape;695;p3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3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700" name="Google Shape;700;p3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1" name="Google Shape;701;p3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02" name="Google Shape;702;p3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04" name="Google Shape;704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705" name="Google Shape;705;p3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706" name="Google Shape;706;p3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4" name="Google Shape;714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8" name="Picture 4" descr="D:\Md. Meharab Latif\OneDrive\pics\Saved pictures\Picture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61564" y="1011362"/>
            <a:ext cx="5950424" cy="33780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</a:t>
            </a:r>
            <a:r>
              <a:rPr lang="en-US" sz="4000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Prepared by </a:t>
            </a:r>
            <a:r>
              <a:rPr lang="en-US" sz="4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endParaRPr lang="en-US"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 smtClean="0"/>
              <a:t>MD. </a:t>
            </a:r>
            <a:r>
              <a:rPr lang="en-US" sz="2400" dirty="0" err="1" smtClean="0"/>
              <a:t>Meharab</a:t>
            </a:r>
            <a:r>
              <a:rPr lang="en-US" sz="2400" dirty="0" smtClean="0"/>
              <a:t> </a:t>
            </a:r>
            <a:r>
              <a:rPr lang="en-US" sz="2400" dirty="0" err="1" smtClean="0"/>
              <a:t>Latif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ID</a:t>
            </a:r>
            <a:r>
              <a:rPr lang="en-US" sz="2400" dirty="0" smtClean="0"/>
              <a:t> : L1A-C-30-0-38</a:t>
            </a:r>
          </a:p>
          <a:p>
            <a:pPr>
              <a:buNone/>
            </a:pP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District</a:t>
            </a:r>
            <a:r>
              <a:rPr lang="en-US" sz="2400" dirty="0" smtClean="0"/>
              <a:t> : Dhaka</a:t>
            </a:r>
          </a:p>
          <a:p>
            <a:pPr>
              <a:buNone/>
            </a:pP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Mobile </a:t>
            </a:r>
            <a:r>
              <a:rPr lang="en-US" sz="2400" dirty="0" smtClean="0"/>
              <a:t>: +8801992647205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Outline :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Problem Statement </a:t>
            </a:r>
            <a:endParaRPr sz="1800" dirty="0">
              <a:solidFill>
                <a:schemeClr val="tx2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Effect of the problems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Project objective</a:t>
            </a:r>
            <a:endParaRPr sz="1800" dirty="0">
              <a:solidFill>
                <a:schemeClr val="tx2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Introducing : To-Do List App</a:t>
            </a:r>
            <a:endParaRPr sz="1800" dirty="0">
              <a:solidFill>
                <a:schemeClr val="tx2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6" name="Google Shape;206;p18"/>
          <p:cNvSpPr txBox="1"/>
          <p:nvPr/>
        </p:nvSpPr>
        <p:spPr>
          <a:xfrm>
            <a:off x="3682657" y="2088108"/>
            <a:ext cx="3018300" cy="324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Technology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sz="1800" dirty="0">
              <a:solidFill>
                <a:schemeClr val="tx2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7" name="Google Shape;207;p18"/>
          <p:cNvSpPr txBox="1"/>
          <p:nvPr/>
        </p:nvSpPr>
        <p:spPr>
          <a:xfrm>
            <a:off x="3719945" y="2466064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Project-screenshot</a:t>
            </a:r>
            <a:endParaRPr sz="1800" dirty="0">
              <a:solidFill>
                <a:schemeClr val="tx2">
                  <a:lumMod val="60000"/>
                  <a:lumOff val="40000"/>
                </a:schemeClr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3733592" y="282432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Possible 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Upgradation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85354" y="2759056"/>
            <a:ext cx="20345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Supporting information 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Problem Statement </a:t>
            </a:r>
            <a:endParaRPr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5" name="Google Shape;215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We  are living in 21 century . People are always busy by doing lots of works. Because of the pressure of work people often forgot many less important tasks that cause a major unbalance to their daily life or even worse!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e.g. pay the electric bill, pick up children from school/day-care, attending social events etc</a:t>
            </a:r>
            <a:r>
              <a:rPr lang="en-US" sz="1800" dirty="0" smtClean="0"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Effect of 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problems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2" name="Google Shape;222;p20"/>
          <p:cNvSpPr txBox="1">
            <a:spLocks noGrp="1"/>
          </p:cNvSpPr>
          <p:nvPr>
            <p:ph type="body" idx="4294967295"/>
          </p:nvPr>
        </p:nvSpPr>
        <p:spPr>
          <a:xfrm>
            <a:off x="1378423" y="1743075"/>
            <a:ext cx="4162567" cy="809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GB" sz="1800" dirty="0" smtClean="0">
                <a:solidFill>
                  <a:srgbClr val="FFFFFF"/>
                </a:solidFill>
              </a:rPr>
              <a:t>  	 Social life 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224" name="Google Shape;224;p20"/>
          <p:cNvSpPr txBox="1">
            <a:spLocks noGrp="1"/>
          </p:cNvSpPr>
          <p:nvPr>
            <p:ph type="body" idx="4294967295"/>
          </p:nvPr>
        </p:nvSpPr>
        <p:spPr>
          <a:xfrm>
            <a:off x="1364776" y="2659063"/>
            <a:ext cx="4339988" cy="808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1800" dirty="0" smtClean="0">
                <a:solidFill>
                  <a:srgbClr val="FFFFFF"/>
                </a:solidFill>
              </a:rPr>
              <a:t>	</a:t>
            </a:r>
            <a:r>
              <a:rPr lang="en-GB" sz="1800" dirty="0" smtClean="0">
                <a:solidFill>
                  <a:srgbClr val="FFFFFF"/>
                </a:solidFill>
              </a:rPr>
              <a:t> Family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226" name="Google Shape;226;p20"/>
          <p:cNvSpPr txBox="1">
            <a:spLocks noGrp="1"/>
          </p:cNvSpPr>
          <p:nvPr>
            <p:ph type="body" idx="4294967295"/>
          </p:nvPr>
        </p:nvSpPr>
        <p:spPr>
          <a:xfrm>
            <a:off x="1433014" y="3546167"/>
            <a:ext cx="4844955" cy="808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1800" dirty="0" smtClean="0">
                <a:solidFill>
                  <a:srgbClr val="FFFFFF"/>
                </a:solidFill>
              </a:rPr>
              <a:t>	</a:t>
            </a:r>
            <a:r>
              <a:rPr lang="en-GB" sz="1800" dirty="0" smtClean="0">
                <a:solidFill>
                  <a:srgbClr val="FFFFFF"/>
                </a:solidFill>
              </a:rPr>
              <a:t> Work Place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1993535" y="4282478"/>
            <a:ext cx="732900" cy="861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etc.</a:t>
            </a:r>
            <a:endParaRPr sz="1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Google Shape;225;p20"/>
          <p:cNvSpPr txBox="1"/>
          <p:nvPr/>
        </p:nvSpPr>
        <p:spPr>
          <a:xfrm>
            <a:off x="1313422" y="3537044"/>
            <a:ext cx="732900" cy="861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97499" y="393750"/>
            <a:ext cx="4434561" cy="1039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Supporting information 01 :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8" name="Google Shape;238;p22"/>
          <p:cNvSpPr txBox="1">
            <a:spLocks noGrp="1"/>
          </p:cNvSpPr>
          <p:nvPr>
            <p:ph type="body" idx="1"/>
          </p:nvPr>
        </p:nvSpPr>
        <p:spPr>
          <a:xfrm>
            <a:off x="1297499" y="1378424"/>
            <a:ext cx="4120661" cy="3534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800" dirty="0" smtClean="0">
                <a:solidFill>
                  <a:srgbClr val="FFFFFF"/>
                </a:solidFill>
              </a:rPr>
              <a:t>List of diseases  of memory loss :</a:t>
            </a:r>
          </a:p>
          <a:p>
            <a:pPr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Acquired Brain Injury (ABI)</a:t>
            </a:r>
          </a:p>
          <a:p>
            <a:r>
              <a:rPr lang="en-US" sz="18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Agnosia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Alzheimer's disease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Amnesia.</a:t>
            </a:r>
          </a:p>
          <a:p>
            <a:r>
              <a:rPr 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Dementia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sz="18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Hyperthymestic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syndrome.</a:t>
            </a:r>
          </a:p>
          <a:p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Huntington's disease.</a:t>
            </a:r>
          </a:p>
          <a:p>
            <a:r>
              <a:rPr 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Parkinson's disease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 smtClean="0"/>
              <a:t>           </a:t>
            </a:r>
            <a:r>
              <a:rPr lang="en-US" sz="1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etc.</a:t>
            </a:r>
            <a:endParaRPr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39" name="Google Shape;239;p22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40" name="Google Shape;240;p22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41" name="Google Shape;241;p22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42" name="Google Shape;242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1324795" y="202681"/>
            <a:ext cx="7038900" cy="602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Supporting information 02 :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" name="Google Shape;315;p25"/>
          <p:cNvGrpSpPr/>
          <p:nvPr/>
        </p:nvGrpSpPr>
        <p:grpSpPr>
          <a:xfrm>
            <a:off x="1255595" y="1296549"/>
            <a:ext cx="3630304" cy="2043771"/>
            <a:chOff x="1291075" y="2784155"/>
            <a:chExt cx="2080082" cy="2043771"/>
          </a:xfrm>
        </p:grpSpPr>
        <p:sp>
          <p:nvSpPr>
            <p:cNvPr id="316" name="Google Shape;316;p25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7" name="Google Shape;317;p25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8" name="Google Shape;318;p25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9" name="Google Shape;319;p25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0" name="Google Shape;320;p25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1" name="Google Shape;321;p25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2" name="Google Shape;322;p25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3" name="Google Shape;323;p25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4" name="Google Shape;324;p25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5" name="Google Shape;325;p25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6" name="Google Shape;326;p25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27" name="Google Shape;327;p25"/>
            <p:cNvCxnSpPr>
              <a:stCxn id="328" idx="7"/>
              <a:endCxn id="329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25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25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25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25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25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25"/>
            <p:cNvCxnSpPr>
              <a:stCxn id="322" idx="3"/>
              <a:endCxn id="329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25"/>
            <p:cNvCxnSpPr>
              <a:stCxn id="328" idx="3"/>
              <a:endCxn id="337" idx="7"/>
            </p:cNvCxnSpPr>
            <p:nvPr/>
          </p:nvCxnSpPr>
          <p:spPr>
            <a:xfrm rot="10800000" flipH="1">
              <a:off x="2307811" y="3249546"/>
              <a:ext cx="499500" cy="4752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25"/>
            <p:cNvCxnSpPr>
              <a:stCxn id="337" idx="5"/>
              <a:endCxn id="339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25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337" name="Google Shape;337;p25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368;p25"/>
          <p:cNvGrpSpPr/>
          <p:nvPr/>
        </p:nvGrpSpPr>
        <p:grpSpPr>
          <a:xfrm>
            <a:off x="5295331" y="2961564"/>
            <a:ext cx="3616657" cy="1858887"/>
            <a:chOff x="6043904" y="2784155"/>
            <a:chExt cx="2079978" cy="2036296"/>
          </a:xfrm>
        </p:grpSpPr>
        <p:sp>
          <p:nvSpPr>
            <p:cNvPr id="369" name="Google Shape;369;p25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0" name="Google Shape;370;p25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1" name="Google Shape;371;p25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2" name="Google Shape;372;p25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3" name="Google Shape;373;p25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4" name="Google Shape;374;p25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5" name="Google Shape;375;p25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6" name="Google Shape;376;p25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7" name="Google Shape;377;p25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8" name="Google Shape;378;p25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9" name="Google Shape;379;p25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80" name="Google Shape;380;p25"/>
            <p:cNvCxnSpPr>
              <a:stCxn id="381" idx="7"/>
              <a:endCxn id="382" idx="6"/>
            </p:cNvCxnSpPr>
            <p:nvPr/>
          </p:nvCxnSpPr>
          <p:spPr>
            <a:xfrm rot="10800000" flipH="1">
              <a:off x="7552796" y="3180176"/>
              <a:ext cx="440700" cy="69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2" name="Google Shape;382;p25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3" name="Google Shape;383;p25"/>
            <p:cNvCxnSpPr>
              <a:stCxn id="384" idx="3"/>
              <a:endCxn id="385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25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87" name="Google Shape;387;p25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88" name="Google Shape;388;p25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25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25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25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25"/>
            <p:cNvCxnSpPr>
              <a:stCxn id="384" idx="7"/>
              <a:endCxn id="381" idx="7"/>
            </p:cNvCxnSpPr>
            <p:nvPr/>
          </p:nvCxnSpPr>
          <p:spPr>
            <a:xfrm rot="10800000" flipH="1">
              <a:off x="7108759" y="3249388"/>
              <a:ext cx="444000" cy="4149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25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381" name="Google Shape;381;p25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 descr="D:\shaw academy\app development\ios\icons8-check-all-filled-500\alzheim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314" y="844496"/>
            <a:ext cx="3852767" cy="33590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6" name="TextBox 85"/>
          <p:cNvSpPr txBox="1"/>
          <p:nvPr/>
        </p:nvSpPr>
        <p:spPr>
          <a:xfrm>
            <a:off x="1132763" y="4435524"/>
            <a:ext cx="3835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Growth of ALZHIMER ( memory loss disease )</a:t>
            </a: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	around the world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5051946" y="848437"/>
            <a:ext cx="4092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Statistics on DEMENTIA ( memory loss disease )</a:t>
            </a: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	around the world</a:t>
            </a:r>
            <a:endParaRPr lang="en-US" dirty="0"/>
          </a:p>
        </p:txBody>
      </p:sp>
      <p:pic>
        <p:nvPicPr>
          <p:cNvPr id="4100" name="Picture 4" descr="D:\shaw academy\app development\ios\icons8-check-all-filled-500\dementia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6953" y="1487606"/>
            <a:ext cx="3854376" cy="34530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Project objective</a:t>
            </a:r>
            <a:endParaRPr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2" name="Google Shape;232;p21"/>
          <p:cNvSpPr txBox="1">
            <a:spLocks noGrp="1"/>
          </p:cNvSpPr>
          <p:nvPr>
            <p:ph type="body" idx="1"/>
          </p:nvPr>
        </p:nvSpPr>
        <p:spPr>
          <a:xfrm>
            <a:off x="4045320" y="1635789"/>
            <a:ext cx="43185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US" sz="20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Remaind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Tasks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Organize Tasks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Store Tasks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Category Based Tasks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Introducing : To-Do List App</a:t>
            </a:r>
            <a:endParaRPr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9" name="Google Shape;249;p23"/>
          <p:cNvSpPr txBox="1">
            <a:spLocks noGrp="1"/>
          </p:cNvSpPr>
          <p:nvPr>
            <p:ph type="body" idx="1"/>
          </p:nvPr>
        </p:nvSpPr>
        <p:spPr>
          <a:xfrm>
            <a:off x="1242908" y="1976982"/>
            <a:ext cx="6959395" cy="2717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 smtClean="0"/>
              <a:t>To-Do List is an </a:t>
            </a:r>
            <a:r>
              <a:rPr lang="en-US" sz="1800" dirty="0" err="1" smtClean="0"/>
              <a:t>iOS</a:t>
            </a:r>
            <a:r>
              <a:rPr lang="en-US" sz="1800" dirty="0" smtClean="0"/>
              <a:t>  app that is designed to manage our daily base tasks. This application </a:t>
            </a:r>
            <a:r>
              <a:rPr lang="en-US" sz="1800" dirty="0" smtClean="0"/>
              <a:t> basically  focus </a:t>
            </a:r>
            <a:r>
              <a:rPr lang="en-US" sz="1800" dirty="0" smtClean="0"/>
              <a:t>on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q"/>
            </a:pPr>
            <a:r>
              <a:rPr lang="en-US" sz="1800" dirty="0" smtClean="0"/>
              <a:t>  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Daily  based  tasks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q"/>
            </a:pP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Special  based  tasks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q"/>
            </a:pP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Category  based tasks</a:t>
            </a:r>
            <a:endParaRPr sz="1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75" name="Google Shape;275;p23" descr="offset_comp_442889_edtied2.jpg"/>
          <p:cNvPicPr preferRelativeResize="0"/>
          <p:nvPr/>
        </p:nvPicPr>
        <p:blipFill rotWithShape="1">
          <a:blip r:embed="rId3">
            <a:alphaModFix/>
          </a:blip>
          <a:srcRect l="40835" t="36462" r="22818" b="1295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372</Words>
  <Application>Microsoft Office PowerPoint</Application>
  <PresentationFormat>On-screen Show (16:9)</PresentationFormat>
  <Paragraphs>104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Montserrat</vt:lpstr>
      <vt:lpstr>Lato</vt:lpstr>
      <vt:lpstr>Average</vt:lpstr>
      <vt:lpstr>Wingdings</vt:lpstr>
      <vt:lpstr>Rockwell Extra Bold</vt:lpstr>
      <vt:lpstr>Impact</vt:lpstr>
      <vt:lpstr>Focus</vt:lpstr>
      <vt:lpstr>To-Do List A task management App</vt:lpstr>
      <vt:lpstr>   Prepared by :</vt:lpstr>
      <vt:lpstr>Outline :</vt:lpstr>
      <vt:lpstr>Problem Statement </vt:lpstr>
      <vt:lpstr>Effect of the problems</vt:lpstr>
      <vt:lpstr>Supporting information 01 :</vt:lpstr>
      <vt:lpstr>Supporting information 02 :</vt:lpstr>
      <vt:lpstr>Project objective</vt:lpstr>
      <vt:lpstr>Introducing : To-Do List App</vt:lpstr>
      <vt:lpstr>Technology </vt:lpstr>
      <vt:lpstr>Slide 11</vt:lpstr>
      <vt:lpstr>Slide 12</vt:lpstr>
      <vt:lpstr>Slide 13</vt:lpstr>
      <vt:lpstr>Slide 14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To-Do List A task management App</dc:title>
  <cp:lastModifiedBy>Md. Meharab Latif</cp:lastModifiedBy>
  <cp:revision>33</cp:revision>
  <dcterms:modified xsi:type="dcterms:W3CDTF">2018-12-06T16:47:28Z</dcterms:modified>
</cp:coreProperties>
</file>